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7" r:id="rId5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1F2E"/>
    <a:srgbClr val="E2201A"/>
    <a:srgbClr val="F8EC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57" d="100"/>
          <a:sy n="57" d="100"/>
        </p:scale>
        <p:origin x="180" y="42"/>
      </p:cViewPr>
      <p:guideLst>
        <p:guide orient="horz" pos="13607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rginia Guerrero" userId="f2972b1a-1c04-4eda-927e-ea6c002e68ce" providerId="ADAL" clId="{1489D661-32C3-4568-99FF-254191A6A936}"/>
    <pc:docChg chg="undo custSel modMainMaster">
      <pc:chgData name="Virginia Guerrero" userId="f2972b1a-1c04-4eda-927e-ea6c002e68ce" providerId="ADAL" clId="{1489D661-32C3-4568-99FF-254191A6A936}" dt="2026-04-27T07:10:54.184" v="245" actId="1076"/>
      <pc:docMkLst>
        <pc:docMk/>
      </pc:docMkLst>
      <pc:sldMasterChg chg="addSp delSp modSp mod modSldLayout sldLayoutOrd">
        <pc:chgData name="Virginia Guerrero" userId="f2972b1a-1c04-4eda-927e-ea6c002e68ce" providerId="ADAL" clId="{1489D661-32C3-4568-99FF-254191A6A936}" dt="2026-04-27T07:10:54.184" v="245" actId="1076"/>
        <pc:sldMasterMkLst>
          <pc:docMk/>
          <pc:sldMasterMk cId="2538131994" sldId="2147483684"/>
        </pc:sldMasterMkLst>
        <pc:spChg chg="add mod">
          <ac:chgData name="Virginia Guerrero" userId="f2972b1a-1c04-4eda-927e-ea6c002e68ce" providerId="ADAL" clId="{1489D661-32C3-4568-99FF-254191A6A936}" dt="2026-04-27T07:04:32.539" v="233" actId="1076"/>
          <ac:spMkLst>
            <pc:docMk/>
            <pc:sldMasterMk cId="2538131994" sldId="2147483684"/>
            <ac:spMk id="2" creationId="{46192AC2-208F-BCAB-8CE4-32EB2F0C89A4}"/>
          </ac:spMkLst>
        </pc:spChg>
        <pc:spChg chg="add mod">
          <ac:chgData name="Virginia Guerrero" userId="f2972b1a-1c04-4eda-927e-ea6c002e68ce" providerId="ADAL" clId="{1489D661-32C3-4568-99FF-254191A6A936}" dt="2026-04-27T07:03:12.994" v="217" actId="1076"/>
          <ac:spMkLst>
            <pc:docMk/>
            <pc:sldMasterMk cId="2538131994" sldId="2147483684"/>
            <ac:spMk id="3" creationId="{AB7FCA0A-FB51-0B4E-EF20-D3385B9E8DBF}"/>
          </ac:spMkLst>
        </pc:spChg>
        <pc:spChg chg="add mod">
          <ac:chgData name="Virginia Guerrero" userId="f2972b1a-1c04-4eda-927e-ea6c002e68ce" providerId="ADAL" clId="{1489D661-32C3-4568-99FF-254191A6A936}" dt="2026-04-27T07:04:00.448" v="227" actId="14100"/>
          <ac:spMkLst>
            <pc:docMk/>
            <pc:sldMasterMk cId="2538131994" sldId="2147483684"/>
            <ac:spMk id="4" creationId="{F39DF095-1836-E068-8FA3-F0D5B49B529A}"/>
          </ac:spMkLst>
        </pc:spChg>
        <pc:spChg chg="add mod ord">
          <ac:chgData name="Virginia Guerrero" userId="f2972b1a-1c04-4eda-927e-ea6c002e68ce" providerId="ADAL" clId="{1489D661-32C3-4568-99FF-254191A6A936}" dt="2026-04-27T07:05:04.295" v="236" actId="166"/>
          <ac:spMkLst>
            <pc:docMk/>
            <pc:sldMasterMk cId="2538131994" sldId="2147483684"/>
            <ac:spMk id="17" creationId="{D0AC84D1-E991-A2A4-A150-18CAC7461507}"/>
          </ac:spMkLst>
        </pc:spChg>
        <pc:spChg chg="add mod">
          <ac:chgData name="Virginia Guerrero" userId="f2972b1a-1c04-4eda-927e-ea6c002e68ce" providerId="ADAL" clId="{1489D661-32C3-4568-99FF-254191A6A936}" dt="2026-04-27T07:03:35.241" v="222" actId="1076"/>
          <ac:spMkLst>
            <pc:docMk/>
            <pc:sldMasterMk cId="2538131994" sldId="2147483684"/>
            <ac:spMk id="20" creationId="{05B61326-ABF3-27F5-E947-761F64707835}"/>
          </ac:spMkLst>
        </pc:spChg>
        <pc:picChg chg="add mod">
          <ac:chgData name="Virginia Guerrero" userId="f2972b1a-1c04-4eda-927e-ea6c002e68ce" providerId="ADAL" clId="{1489D661-32C3-4568-99FF-254191A6A936}" dt="2026-04-27T07:10:54.184" v="245" actId="1076"/>
          <ac:picMkLst>
            <pc:docMk/>
            <pc:sldMasterMk cId="2538131994" sldId="2147483684"/>
            <ac:picMk id="6" creationId="{08F21F15-1DE5-6035-62BA-97135C213F0D}"/>
          </ac:picMkLst>
        </pc:picChg>
        <pc:picChg chg="add del mod">
          <ac:chgData name="Virginia Guerrero" userId="f2972b1a-1c04-4eda-927e-ea6c002e68ce" providerId="ADAL" clId="{1489D661-32C3-4568-99FF-254191A6A936}" dt="2026-04-27T07:10:48.922" v="243" actId="478"/>
          <ac:picMkLst>
            <pc:docMk/>
            <pc:sldMasterMk cId="2538131994" sldId="2147483684"/>
            <ac:picMk id="8" creationId="{CAA7F514-0CC6-4FB5-489D-8E792111FD56}"/>
          </ac:picMkLst>
        </pc:picChg>
        <pc:picChg chg="add mod modCrop">
          <ac:chgData name="Virginia Guerrero" userId="f2972b1a-1c04-4eda-927e-ea6c002e68ce" providerId="ADAL" clId="{1489D661-32C3-4568-99FF-254191A6A936}" dt="2026-04-27T07:04:37.299" v="235" actId="1076"/>
          <ac:picMkLst>
            <pc:docMk/>
            <pc:sldMasterMk cId="2538131994" sldId="2147483684"/>
            <ac:picMk id="10" creationId="{F9C1C8D9-A302-6850-B0FF-7CECF5DF2D34}"/>
          </ac:picMkLst>
        </pc:picChg>
        <pc:picChg chg="add del mod">
          <ac:chgData name="Virginia Guerrero" userId="f2972b1a-1c04-4eda-927e-ea6c002e68ce" providerId="ADAL" clId="{1489D661-32C3-4568-99FF-254191A6A936}" dt="2026-04-27T07:01:40.904" v="152" actId="478"/>
          <ac:picMkLst>
            <pc:docMk/>
            <pc:sldMasterMk cId="2538131994" sldId="2147483684"/>
            <ac:picMk id="12" creationId="{0275012C-F38C-4CE0-3C1E-406F806EE826}"/>
          </ac:picMkLst>
        </pc:picChg>
        <pc:picChg chg="add mod modCrop">
          <ac:chgData name="Virginia Guerrero" userId="f2972b1a-1c04-4eda-927e-ea6c002e68ce" providerId="ADAL" clId="{1489D661-32C3-4568-99FF-254191A6A936}" dt="2026-04-27T07:04:32.539" v="233" actId="1076"/>
          <ac:picMkLst>
            <pc:docMk/>
            <pc:sldMasterMk cId="2538131994" sldId="2147483684"/>
            <ac:picMk id="14" creationId="{AFC2BC0A-F841-E2C4-99D5-3B934D506314}"/>
          </ac:picMkLst>
        </pc:picChg>
        <pc:picChg chg="add mod">
          <ac:chgData name="Virginia Guerrero" userId="f2972b1a-1c04-4eda-927e-ea6c002e68ce" providerId="ADAL" clId="{1489D661-32C3-4568-99FF-254191A6A936}" dt="2026-04-24T15:26:44.234" v="73" actId="1076"/>
          <ac:picMkLst>
            <pc:docMk/>
            <pc:sldMasterMk cId="2538131994" sldId="2147483684"/>
            <ac:picMk id="22" creationId="{184EB057-3734-DA5C-6881-FD91DC1E927F}"/>
          </ac:picMkLst>
        </pc:picChg>
        <pc:sldLayoutChg chg="delSp mod">
          <pc:chgData name="Virginia Guerrero" userId="f2972b1a-1c04-4eda-927e-ea6c002e68ce" providerId="ADAL" clId="{1489D661-32C3-4568-99FF-254191A6A936}" dt="2026-04-24T15:15:58.762" v="1" actId="478"/>
          <pc:sldLayoutMkLst>
            <pc:docMk/>
            <pc:sldMasterMk cId="2538131994" sldId="2147483684"/>
            <pc:sldLayoutMk cId="1478741538" sldId="2147483685"/>
          </pc:sldLayoutMkLst>
        </pc:sldLayoutChg>
        <pc:sldLayoutChg chg="delSp mod">
          <pc:chgData name="Virginia Guerrero" userId="f2972b1a-1c04-4eda-927e-ea6c002e68ce" providerId="ADAL" clId="{1489D661-32C3-4568-99FF-254191A6A936}" dt="2026-04-24T15:15:55.222" v="0" actId="478"/>
          <pc:sldLayoutMkLst>
            <pc:docMk/>
            <pc:sldMasterMk cId="2538131994" sldId="2147483684"/>
            <pc:sldLayoutMk cId="387506696" sldId="2147483686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8741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506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>
            <a:extLst>
              <a:ext uri="{FF2B5EF4-FFF2-40B4-BE49-F238E27FC236}">
                <a16:creationId xmlns:a16="http://schemas.microsoft.com/office/drawing/2014/main" id="{F9C1C8D9-A302-6850-B0FF-7CECF5DF2D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8542" b="31258"/>
          <a:stretch>
            <a:fillRect/>
          </a:stretch>
        </p:blipFill>
        <p:spPr>
          <a:xfrm>
            <a:off x="28388849" y="154198"/>
            <a:ext cx="4131788" cy="4329696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AFC2BC0A-F841-E2C4-99D5-3B934D50631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76910"/>
          <a:stretch>
            <a:fillRect/>
          </a:stretch>
        </p:blipFill>
        <p:spPr>
          <a:xfrm>
            <a:off x="22821809" y="1343152"/>
            <a:ext cx="5935596" cy="834773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05B61326-ABF3-27F5-E947-761F64707835}"/>
              </a:ext>
            </a:extLst>
          </p:cNvPr>
          <p:cNvSpPr txBox="1"/>
          <p:nvPr userDrawn="1"/>
        </p:nvSpPr>
        <p:spPr>
          <a:xfrm>
            <a:off x="443414" y="42104435"/>
            <a:ext cx="229438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i="1" dirty="0">
                <a:latin typeface="Gotham" pitchFamily="50" charset="0"/>
                <a:cs typeface="Gotham" pitchFamily="50" charset="0"/>
              </a:rPr>
              <a:t>Atención farmacéutica por y para la comunidad</a:t>
            </a:r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184EB057-3734-DA5C-6881-FD91DC1E927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21386" y="41727543"/>
            <a:ext cx="9434488" cy="106176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6192AC2-208F-BCAB-8CE4-32EB2F0C89A4}"/>
              </a:ext>
            </a:extLst>
          </p:cNvPr>
          <p:cNvSpPr txBox="1"/>
          <p:nvPr userDrawn="1"/>
        </p:nvSpPr>
        <p:spPr>
          <a:xfrm>
            <a:off x="22821809" y="2133050"/>
            <a:ext cx="76756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0" i="0" dirty="0">
                <a:latin typeface="Gill Sans MT" panose="020B0502020104020203" pitchFamily="34" charset="0"/>
                <a:cs typeface="Gotham" pitchFamily="50" charset="0"/>
              </a:rPr>
              <a:t>Auditorio Palacio de Congresos </a:t>
            </a:r>
            <a:br>
              <a:rPr lang="es-ES" sz="4400" b="0" i="0" dirty="0">
                <a:latin typeface="Gill Sans MT" panose="020B0502020104020203" pitchFamily="34" charset="0"/>
                <a:cs typeface="Gotham" pitchFamily="50" charset="0"/>
              </a:rPr>
            </a:br>
            <a:r>
              <a:rPr lang="es-ES" sz="4400" b="0" i="0" dirty="0">
                <a:latin typeface="Gill Sans MT" panose="020B0502020104020203" pitchFamily="34" charset="0"/>
                <a:cs typeface="Gotham" pitchFamily="50" charset="0"/>
              </a:rPr>
              <a:t>Mar de Vigo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B7FCA0A-FB51-0B4E-EF20-D3385B9E8DBF}"/>
              </a:ext>
            </a:extLst>
          </p:cNvPr>
          <p:cNvSpPr txBox="1"/>
          <p:nvPr userDrawn="1"/>
        </p:nvSpPr>
        <p:spPr>
          <a:xfrm>
            <a:off x="4294822" y="3485765"/>
            <a:ext cx="229438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0" i="0" dirty="0">
                <a:latin typeface="Gill Sans MT" panose="020B0502020104020203" pitchFamily="34" charset="0"/>
                <a:cs typeface="Gotham" pitchFamily="50" charset="0"/>
              </a:rPr>
              <a:t>V Reunión Internacional de Farmacéuticos Comunitarios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39DF095-1836-E068-8FA3-F0D5B49B529A}"/>
              </a:ext>
            </a:extLst>
          </p:cNvPr>
          <p:cNvSpPr/>
          <p:nvPr userDrawn="1"/>
        </p:nvSpPr>
        <p:spPr>
          <a:xfrm>
            <a:off x="-391905" y="41196242"/>
            <a:ext cx="33183095" cy="210418"/>
          </a:xfrm>
          <a:prstGeom prst="rect">
            <a:avLst/>
          </a:prstGeom>
          <a:solidFill>
            <a:srgbClr val="C00000"/>
          </a:solidFill>
          <a:ln>
            <a:solidFill>
              <a:srgbClr val="AB1F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0AC84D1-E991-A2A4-A150-18CAC7461507}"/>
              </a:ext>
            </a:extLst>
          </p:cNvPr>
          <p:cNvSpPr/>
          <p:nvPr userDrawn="1"/>
        </p:nvSpPr>
        <p:spPr>
          <a:xfrm>
            <a:off x="-391904" y="4366227"/>
            <a:ext cx="33183095" cy="339072"/>
          </a:xfrm>
          <a:prstGeom prst="rect">
            <a:avLst/>
          </a:prstGeom>
          <a:solidFill>
            <a:srgbClr val="C00000"/>
          </a:solidFill>
          <a:ln>
            <a:solidFill>
              <a:srgbClr val="AB1F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F21F15-1DE5-6035-62BA-97135C213F0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0" y="257256"/>
            <a:ext cx="6487486" cy="384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131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07" userDrawn="1">
          <p15:clr>
            <a:srgbClr val="F26B43"/>
          </p15:clr>
        </p15:guide>
        <p15:guide id="2" pos="102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0318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DF9156C17D5A4C8F94D336D88B7B06" ma:contentTypeVersion="15" ma:contentTypeDescription="Create a new document." ma:contentTypeScope="" ma:versionID="aa6a7a7523e4e47810d23d7e428047ef">
  <xsd:schema xmlns:xsd="http://www.w3.org/2001/XMLSchema" xmlns:xs="http://www.w3.org/2001/XMLSchema" xmlns:p="http://schemas.microsoft.com/office/2006/metadata/properties" xmlns:ns1="http://schemas.microsoft.com/sharepoint/v3" xmlns:ns2="eb3f7de7-c935-4ca6-a12c-1f73773710ec" xmlns:ns3="e0613b64-eea6-4682-96b3-04360ec05e59" targetNamespace="http://schemas.microsoft.com/office/2006/metadata/properties" ma:root="true" ma:fieldsID="0d69bf9d1ab0268f3ff160e050ad8a16" ns1:_="" ns2:_="" ns3:_="">
    <xsd:import namespace="http://schemas.microsoft.com/sharepoint/v3"/>
    <xsd:import namespace="eb3f7de7-c935-4ca6-a12c-1f73773710ec"/>
    <xsd:import namespace="e0613b64-eea6-4682-96b3-04360ec05e59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KenesDocumentType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f7de7-c935-4ca6-a12c-1f73773710ec" elementFormDefault="qualified">
    <xsd:import namespace="http://schemas.microsoft.com/office/2006/documentManagement/types"/>
    <xsd:import namespace="http://schemas.microsoft.com/office/infopath/2007/PartnerControls"/>
    <xsd:element name="KenesDocumentTypeId" ma:index="10" nillable="true" ma:displayName="KenesDocumentTypeId" ma:list="{5ca2ab15-5c4e-45db-95e6-5cb4dd45d1b1}" ma:internalName="KenesDocumentTypeId" ma:showField="Title" ma:web="eb3f7de7-c935-4ca6-a12c-1f73773710ec">
      <xsd:simpleType>
        <xsd:restriction base="dms:Lookup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613b64-eea6-4682-96b3-04360ec05e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KenesDocumentTypeId xmlns="eb3f7de7-c935-4ca6-a12c-1f73773710ec" xsi:nil="true"/>
    <_ip_UnifiedCompliancePolicyProperties xmlns="http://schemas.microsoft.com/sharepoint/v3" xsi:nil="true"/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747E654-F217-48F1-B9A2-A775ECE3B1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b3f7de7-c935-4ca6-a12c-1f73773710ec"/>
    <ds:schemaRef ds:uri="e0613b64-eea6-4682-96b3-04360ec05e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30E136E-3813-48A0-9E88-3CAE2AD6480E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e0613b64-eea6-4682-96b3-04360ec05e59"/>
    <ds:schemaRef ds:uri="http://schemas.microsoft.com/office/infopath/2007/PartnerControls"/>
    <ds:schemaRef ds:uri="http://schemas.microsoft.com/sharepoint/v3"/>
    <ds:schemaRef ds:uri="http://purl.org/dc/terms/"/>
    <ds:schemaRef ds:uri="http://schemas.openxmlformats.org/package/2006/metadata/core-properties"/>
    <ds:schemaRef ds:uri="eb3f7de7-c935-4ca6-a12c-1f73773710ec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4D79C66-9EEC-46B6-809C-353BAF51C08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167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Gill Sans MT</vt:lpstr>
      <vt:lpstr>Gotham</vt:lpstr>
      <vt:lpstr>Office 2013 - Tema de 2022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Vânia</dc:creator>
  <cp:lastModifiedBy>Virginia Guerrero</cp:lastModifiedBy>
  <cp:revision>15</cp:revision>
  <dcterms:created xsi:type="dcterms:W3CDTF">2018-04-25T10:54:18Z</dcterms:created>
  <dcterms:modified xsi:type="dcterms:W3CDTF">2026-04-27T07:11:01Z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0x010100ABDF9156C17D5A4C8F94D336D88B7B06</vt:lpwstr>
  </property>
</Properties>
</file>