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20616863" cy="36652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44" userDrawn="1">
          <p15:clr>
            <a:srgbClr val="A4A3A4"/>
          </p15:clr>
        </p15:guide>
        <p15:guide id="2" pos="64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1F2E"/>
    <a:srgbClr val="E2201A"/>
    <a:srgbClr val="F8E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7" d="100"/>
          <a:sy n="17" d="100"/>
        </p:scale>
        <p:origin x="1230" y="54"/>
      </p:cViewPr>
      <p:guideLst>
        <p:guide orient="horz" pos="11544"/>
        <p:guide pos="64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6265" y="5998406"/>
            <a:ext cx="17524334" cy="12760396"/>
          </a:xfrm>
          <a:prstGeom prst="rect">
            <a:avLst/>
          </a:prstGeom>
        </p:spPr>
        <p:txBody>
          <a:bodyPr anchor="b"/>
          <a:lstStyle>
            <a:lvl1pPr algn="ctr">
              <a:defRPr sz="1352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7108" y="19250892"/>
            <a:ext cx="15462647" cy="88491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11"/>
            </a:lvl1pPr>
            <a:lvl2pPr marL="1030849" indent="0" algn="ctr">
              <a:buNone/>
              <a:defRPr sz="4509"/>
            </a:lvl2pPr>
            <a:lvl3pPr marL="2061698" indent="0" algn="ctr">
              <a:buNone/>
              <a:defRPr sz="4058"/>
            </a:lvl3pPr>
            <a:lvl4pPr marL="3092547" indent="0" algn="ctr">
              <a:buNone/>
              <a:defRPr sz="3608"/>
            </a:lvl4pPr>
            <a:lvl5pPr marL="4123395" indent="0" algn="ctr">
              <a:buNone/>
              <a:defRPr sz="3608"/>
            </a:lvl5pPr>
            <a:lvl6pPr marL="5154244" indent="0" algn="ctr">
              <a:buNone/>
              <a:defRPr sz="3608"/>
            </a:lvl6pPr>
            <a:lvl7pPr marL="6185093" indent="0" algn="ctr">
              <a:buNone/>
              <a:defRPr sz="3608"/>
            </a:lvl7pPr>
            <a:lvl8pPr marL="7215942" indent="0" algn="ctr">
              <a:buNone/>
              <a:defRPr sz="3608"/>
            </a:lvl8pPr>
            <a:lvl9pPr marL="8246791" indent="0" algn="ctr">
              <a:buNone/>
              <a:defRPr sz="3608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3643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410" y="1951398"/>
            <a:ext cx="17782044" cy="708439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7410" y="9756951"/>
            <a:ext cx="17782044" cy="232554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965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673" y="9137608"/>
            <a:ext cx="17782044" cy="15246294"/>
          </a:xfrm>
          <a:prstGeom prst="rect">
            <a:avLst/>
          </a:prstGeom>
        </p:spPr>
        <p:txBody>
          <a:bodyPr anchor="b"/>
          <a:lstStyle>
            <a:lvl1pPr>
              <a:defRPr sz="1352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6673" y="24528138"/>
            <a:ext cx="17782044" cy="8017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11">
                <a:solidFill>
                  <a:schemeClr val="tx1"/>
                </a:solidFill>
              </a:defRPr>
            </a:lvl1pPr>
            <a:lvl2pPr marL="1030849" indent="0">
              <a:buNone/>
              <a:defRPr sz="4509">
                <a:solidFill>
                  <a:schemeClr val="tx1">
                    <a:tint val="75000"/>
                  </a:schemeClr>
                </a:solidFill>
              </a:defRPr>
            </a:lvl2pPr>
            <a:lvl3pPr marL="2061698" indent="0">
              <a:buNone/>
              <a:defRPr sz="4058">
                <a:solidFill>
                  <a:schemeClr val="tx1">
                    <a:tint val="75000"/>
                  </a:schemeClr>
                </a:solidFill>
              </a:defRPr>
            </a:lvl3pPr>
            <a:lvl4pPr marL="3092547" indent="0">
              <a:buNone/>
              <a:defRPr sz="3608">
                <a:solidFill>
                  <a:schemeClr val="tx1">
                    <a:tint val="75000"/>
                  </a:schemeClr>
                </a:solidFill>
              </a:defRPr>
            </a:lvl4pPr>
            <a:lvl5pPr marL="4123395" indent="0">
              <a:buNone/>
              <a:defRPr sz="3608">
                <a:solidFill>
                  <a:schemeClr val="tx1">
                    <a:tint val="75000"/>
                  </a:schemeClr>
                </a:solidFill>
              </a:defRPr>
            </a:lvl5pPr>
            <a:lvl6pPr marL="5154244" indent="0">
              <a:buNone/>
              <a:defRPr sz="3608">
                <a:solidFill>
                  <a:schemeClr val="tx1">
                    <a:tint val="75000"/>
                  </a:schemeClr>
                </a:solidFill>
              </a:defRPr>
            </a:lvl6pPr>
            <a:lvl7pPr marL="6185093" indent="0">
              <a:buNone/>
              <a:defRPr sz="3608">
                <a:solidFill>
                  <a:schemeClr val="tx1">
                    <a:tint val="75000"/>
                  </a:schemeClr>
                </a:solidFill>
              </a:defRPr>
            </a:lvl7pPr>
            <a:lvl8pPr marL="7215942" indent="0">
              <a:buNone/>
              <a:defRPr sz="3608">
                <a:solidFill>
                  <a:schemeClr val="tx1">
                    <a:tint val="75000"/>
                  </a:schemeClr>
                </a:solidFill>
              </a:defRPr>
            </a:lvl8pPr>
            <a:lvl9pPr marL="8246791" indent="0">
              <a:buNone/>
              <a:defRPr sz="36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115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410" y="1951398"/>
            <a:ext cx="17782044" cy="708439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17409" y="9756951"/>
            <a:ext cx="8762167" cy="232554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37287" y="9756951"/>
            <a:ext cx="8762167" cy="232554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6266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095" y="1951398"/>
            <a:ext cx="17782044" cy="708439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0097" y="8984882"/>
            <a:ext cx="8721898" cy="44033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411" b="1"/>
            </a:lvl1pPr>
            <a:lvl2pPr marL="1030849" indent="0">
              <a:buNone/>
              <a:defRPr sz="4509" b="1"/>
            </a:lvl2pPr>
            <a:lvl3pPr marL="2061698" indent="0">
              <a:buNone/>
              <a:defRPr sz="4058" b="1"/>
            </a:lvl3pPr>
            <a:lvl4pPr marL="3092547" indent="0">
              <a:buNone/>
              <a:defRPr sz="3608" b="1"/>
            </a:lvl4pPr>
            <a:lvl5pPr marL="4123395" indent="0">
              <a:buNone/>
              <a:defRPr sz="3608" b="1"/>
            </a:lvl5pPr>
            <a:lvl6pPr marL="5154244" indent="0">
              <a:buNone/>
              <a:defRPr sz="3608" b="1"/>
            </a:lvl6pPr>
            <a:lvl7pPr marL="6185093" indent="0">
              <a:buNone/>
              <a:defRPr sz="3608" b="1"/>
            </a:lvl7pPr>
            <a:lvl8pPr marL="7215942" indent="0">
              <a:buNone/>
              <a:defRPr sz="3608" b="1"/>
            </a:lvl8pPr>
            <a:lvl9pPr marL="8246791" indent="0">
              <a:buNone/>
              <a:defRPr sz="3608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0097" y="13388234"/>
            <a:ext cx="8721898" cy="196920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437288" y="8984882"/>
            <a:ext cx="8764852" cy="44033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411" b="1"/>
            </a:lvl1pPr>
            <a:lvl2pPr marL="1030849" indent="0">
              <a:buNone/>
              <a:defRPr sz="4509" b="1"/>
            </a:lvl2pPr>
            <a:lvl3pPr marL="2061698" indent="0">
              <a:buNone/>
              <a:defRPr sz="4058" b="1"/>
            </a:lvl3pPr>
            <a:lvl4pPr marL="3092547" indent="0">
              <a:buNone/>
              <a:defRPr sz="3608" b="1"/>
            </a:lvl4pPr>
            <a:lvl5pPr marL="4123395" indent="0">
              <a:buNone/>
              <a:defRPr sz="3608" b="1"/>
            </a:lvl5pPr>
            <a:lvl6pPr marL="5154244" indent="0">
              <a:buNone/>
              <a:defRPr sz="3608" b="1"/>
            </a:lvl6pPr>
            <a:lvl7pPr marL="6185093" indent="0">
              <a:buNone/>
              <a:defRPr sz="3608" b="1"/>
            </a:lvl7pPr>
            <a:lvl8pPr marL="7215942" indent="0">
              <a:buNone/>
              <a:defRPr sz="3608" b="1"/>
            </a:lvl8pPr>
            <a:lvl9pPr marL="8246791" indent="0">
              <a:buNone/>
              <a:defRPr sz="3608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437288" y="13388234"/>
            <a:ext cx="8764852" cy="196920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6067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410" y="1951398"/>
            <a:ext cx="17782044" cy="708439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4729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068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095" y="2443480"/>
            <a:ext cx="6649475" cy="8552180"/>
          </a:xfrm>
          <a:prstGeom prst="rect">
            <a:avLst/>
          </a:prstGeom>
        </p:spPr>
        <p:txBody>
          <a:bodyPr anchor="b"/>
          <a:lstStyle>
            <a:lvl1pPr>
              <a:defRPr sz="721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4852" y="5277246"/>
            <a:ext cx="10437287" cy="26046818"/>
          </a:xfrm>
          <a:prstGeom prst="rect">
            <a:avLst/>
          </a:prstGeom>
        </p:spPr>
        <p:txBody>
          <a:bodyPr/>
          <a:lstStyle>
            <a:lvl1pPr>
              <a:defRPr sz="7215"/>
            </a:lvl1pPr>
            <a:lvl2pPr>
              <a:defRPr sz="6313"/>
            </a:lvl2pPr>
            <a:lvl3pPr>
              <a:defRPr sz="5411"/>
            </a:lvl3pPr>
            <a:lvl4pPr>
              <a:defRPr sz="4509"/>
            </a:lvl4pPr>
            <a:lvl5pPr>
              <a:defRPr sz="4509"/>
            </a:lvl5pPr>
            <a:lvl6pPr>
              <a:defRPr sz="4509"/>
            </a:lvl6pPr>
            <a:lvl7pPr>
              <a:defRPr sz="4509"/>
            </a:lvl7pPr>
            <a:lvl8pPr>
              <a:defRPr sz="4509"/>
            </a:lvl8pPr>
            <a:lvl9pPr>
              <a:defRPr sz="4509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0095" y="10995660"/>
            <a:ext cx="6649475" cy="203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8"/>
            </a:lvl1pPr>
            <a:lvl2pPr marL="1030849" indent="0">
              <a:buNone/>
              <a:defRPr sz="3157"/>
            </a:lvl2pPr>
            <a:lvl3pPr marL="2061698" indent="0">
              <a:buNone/>
              <a:defRPr sz="2706"/>
            </a:lvl3pPr>
            <a:lvl4pPr marL="3092547" indent="0">
              <a:buNone/>
              <a:defRPr sz="2255"/>
            </a:lvl4pPr>
            <a:lvl5pPr marL="4123395" indent="0">
              <a:buNone/>
              <a:defRPr sz="2255"/>
            </a:lvl5pPr>
            <a:lvl6pPr marL="5154244" indent="0">
              <a:buNone/>
              <a:defRPr sz="2255"/>
            </a:lvl6pPr>
            <a:lvl7pPr marL="6185093" indent="0">
              <a:buNone/>
              <a:defRPr sz="2255"/>
            </a:lvl7pPr>
            <a:lvl8pPr marL="7215942" indent="0">
              <a:buNone/>
              <a:defRPr sz="2255"/>
            </a:lvl8pPr>
            <a:lvl9pPr marL="8246791" indent="0">
              <a:buNone/>
              <a:defRPr sz="2255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5278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095" y="2443480"/>
            <a:ext cx="6649475" cy="8552180"/>
          </a:xfrm>
          <a:prstGeom prst="rect">
            <a:avLst/>
          </a:prstGeom>
        </p:spPr>
        <p:txBody>
          <a:bodyPr anchor="b"/>
          <a:lstStyle>
            <a:lvl1pPr>
              <a:defRPr sz="721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64852" y="5277246"/>
            <a:ext cx="10437287" cy="2604681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7215"/>
            </a:lvl1pPr>
            <a:lvl2pPr marL="1030849" indent="0">
              <a:buNone/>
              <a:defRPr sz="6313"/>
            </a:lvl2pPr>
            <a:lvl3pPr marL="2061698" indent="0">
              <a:buNone/>
              <a:defRPr sz="5411"/>
            </a:lvl3pPr>
            <a:lvl4pPr marL="3092547" indent="0">
              <a:buNone/>
              <a:defRPr sz="4509"/>
            </a:lvl4pPr>
            <a:lvl5pPr marL="4123395" indent="0">
              <a:buNone/>
              <a:defRPr sz="4509"/>
            </a:lvl5pPr>
            <a:lvl6pPr marL="5154244" indent="0">
              <a:buNone/>
              <a:defRPr sz="4509"/>
            </a:lvl6pPr>
            <a:lvl7pPr marL="6185093" indent="0">
              <a:buNone/>
              <a:defRPr sz="4509"/>
            </a:lvl7pPr>
            <a:lvl8pPr marL="7215942" indent="0">
              <a:buNone/>
              <a:defRPr sz="4509"/>
            </a:lvl8pPr>
            <a:lvl9pPr marL="8246791" indent="0">
              <a:buNone/>
              <a:defRPr sz="450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0095" y="10995660"/>
            <a:ext cx="6649475" cy="203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8"/>
            </a:lvl1pPr>
            <a:lvl2pPr marL="1030849" indent="0">
              <a:buNone/>
              <a:defRPr sz="3157"/>
            </a:lvl2pPr>
            <a:lvl3pPr marL="2061698" indent="0">
              <a:buNone/>
              <a:defRPr sz="2706"/>
            </a:lvl3pPr>
            <a:lvl4pPr marL="3092547" indent="0">
              <a:buNone/>
              <a:defRPr sz="2255"/>
            </a:lvl4pPr>
            <a:lvl5pPr marL="4123395" indent="0">
              <a:buNone/>
              <a:defRPr sz="2255"/>
            </a:lvl5pPr>
            <a:lvl6pPr marL="5154244" indent="0">
              <a:buNone/>
              <a:defRPr sz="2255"/>
            </a:lvl6pPr>
            <a:lvl7pPr marL="6185093" indent="0">
              <a:buNone/>
              <a:defRPr sz="2255"/>
            </a:lvl7pPr>
            <a:lvl8pPr marL="7215942" indent="0">
              <a:buNone/>
              <a:defRPr sz="2255"/>
            </a:lvl8pPr>
            <a:lvl9pPr marL="8246791" indent="0">
              <a:buNone/>
              <a:defRPr sz="2255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607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410" y="1951398"/>
            <a:ext cx="17782044" cy="708439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17410" y="9756951"/>
            <a:ext cx="17782044" cy="232554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314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753944" y="1951390"/>
            <a:ext cx="4445511" cy="3106104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17411" y="1951390"/>
            <a:ext cx="13078822" cy="31061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17409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E5E8CC94-3B09-456C-9E41-45A73E4A54DA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29336" y="33971168"/>
            <a:ext cx="6958191" cy="195139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560660" y="33971168"/>
            <a:ext cx="4638794" cy="1951390"/>
          </a:xfrm>
          <a:prstGeom prst="rect">
            <a:avLst/>
          </a:prstGeom>
        </p:spPr>
        <p:txBody>
          <a:bodyPr/>
          <a:lstStyle/>
          <a:p>
            <a:fld id="{8CB49C7A-DCF7-41EF-81BD-170FD6F19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740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40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61698" rtl="0" eaLnBrk="1" latinLnBrk="0" hangingPunct="1">
        <a:lnSpc>
          <a:spcPct val="90000"/>
        </a:lnSpc>
        <a:spcBef>
          <a:spcPct val="0"/>
        </a:spcBef>
        <a:buNone/>
        <a:defRPr sz="99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5424" indent="-515424" algn="l" defTabSz="2061698" rtl="0" eaLnBrk="1" latinLnBrk="0" hangingPunct="1">
        <a:lnSpc>
          <a:spcPct val="90000"/>
        </a:lnSpc>
        <a:spcBef>
          <a:spcPts val="2255"/>
        </a:spcBef>
        <a:buFont typeface="Arial" panose="020B0604020202020204" pitchFamily="34" charset="0"/>
        <a:buChar char="•"/>
        <a:defRPr sz="6313" kern="1200">
          <a:solidFill>
            <a:schemeClr val="tx1"/>
          </a:solidFill>
          <a:latin typeface="+mn-lt"/>
          <a:ea typeface="+mn-ea"/>
          <a:cs typeface="+mn-cs"/>
        </a:defRPr>
      </a:lvl1pPr>
      <a:lvl2pPr marL="1546273" indent="-515424" algn="l" defTabSz="2061698" rtl="0" eaLnBrk="1" latinLnBrk="0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5411" kern="1200">
          <a:solidFill>
            <a:schemeClr val="tx1"/>
          </a:solidFill>
          <a:latin typeface="+mn-lt"/>
          <a:ea typeface="+mn-ea"/>
          <a:cs typeface="+mn-cs"/>
        </a:defRPr>
      </a:lvl2pPr>
      <a:lvl3pPr marL="2577122" indent="-515424" algn="l" defTabSz="2061698" rtl="0" eaLnBrk="1" latinLnBrk="0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509" kern="1200">
          <a:solidFill>
            <a:schemeClr val="tx1"/>
          </a:solidFill>
          <a:latin typeface="+mn-lt"/>
          <a:ea typeface="+mn-ea"/>
          <a:cs typeface="+mn-cs"/>
        </a:defRPr>
      </a:lvl3pPr>
      <a:lvl4pPr marL="3607971" indent="-515424" algn="l" defTabSz="2061698" rtl="0" eaLnBrk="1" latinLnBrk="0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058" kern="1200">
          <a:solidFill>
            <a:schemeClr val="tx1"/>
          </a:solidFill>
          <a:latin typeface="+mn-lt"/>
          <a:ea typeface="+mn-ea"/>
          <a:cs typeface="+mn-cs"/>
        </a:defRPr>
      </a:lvl4pPr>
      <a:lvl5pPr marL="4638820" indent="-515424" algn="l" defTabSz="2061698" rtl="0" eaLnBrk="1" latinLnBrk="0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058" kern="1200">
          <a:solidFill>
            <a:schemeClr val="tx1"/>
          </a:solidFill>
          <a:latin typeface="+mn-lt"/>
          <a:ea typeface="+mn-ea"/>
          <a:cs typeface="+mn-cs"/>
        </a:defRPr>
      </a:lvl5pPr>
      <a:lvl6pPr marL="5669669" indent="-515424" algn="l" defTabSz="2061698" rtl="0" eaLnBrk="1" latinLnBrk="0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058" kern="1200">
          <a:solidFill>
            <a:schemeClr val="tx1"/>
          </a:solidFill>
          <a:latin typeface="+mn-lt"/>
          <a:ea typeface="+mn-ea"/>
          <a:cs typeface="+mn-cs"/>
        </a:defRPr>
      </a:lvl6pPr>
      <a:lvl7pPr marL="6700517" indent="-515424" algn="l" defTabSz="2061698" rtl="0" eaLnBrk="1" latinLnBrk="0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058" kern="1200">
          <a:solidFill>
            <a:schemeClr val="tx1"/>
          </a:solidFill>
          <a:latin typeface="+mn-lt"/>
          <a:ea typeface="+mn-ea"/>
          <a:cs typeface="+mn-cs"/>
        </a:defRPr>
      </a:lvl7pPr>
      <a:lvl8pPr marL="7731366" indent="-515424" algn="l" defTabSz="2061698" rtl="0" eaLnBrk="1" latinLnBrk="0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058" kern="1200">
          <a:solidFill>
            <a:schemeClr val="tx1"/>
          </a:solidFill>
          <a:latin typeface="+mn-lt"/>
          <a:ea typeface="+mn-ea"/>
          <a:cs typeface="+mn-cs"/>
        </a:defRPr>
      </a:lvl8pPr>
      <a:lvl9pPr marL="8762215" indent="-515424" algn="l" defTabSz="2061698" rtl="0" eaLnBrk="1" latinLnBrk="0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61698" rtl="0" eaLnBrk="1" latinLnBrk="0" hangingPunct="1">
        <a:defRPr sz="4058" kern="1200">
          <a:solidFill>
            <a:schemeClr val="tx1"/>
          </a:solidFill>
          <a:latin typeface="+mn-lt"/>
          <a:ea typeface="+mn-ea"/>
          <a:cs typeface="+mn-cs"/>
        </a:defRPr>
      </a:lvl1pPr>
      <a:lvl2pPr marL="1030849" algn="l" defTabSz="2061698" rtl="0" eaLnBrk="1" latinLnBrk="0" hangingPunct="1">
        <a:defRPr sz="4058" kern="1200">
          <a:solidFill>
            <a:schemeClr val="tx1"/>
          </a:solidFill>
          <a:latin typeface="+mn-lt"/>
          <a:ea typeface="+mn-ea"/>
          <a:cs typeface="+mn-cs"/>
        </a:defRPr>
      </a:lvl2pPr>
      <a:lvl3pPr marL="2061698" algn="l" defTabSz="2061698" rtl="0" eaLnBrk="1" latinLnBrk="0" hangingPunct="1">
        <a:defRPr sz="4058" kern="1200">
          <a:solidFill>
            <a:schemeClr val="tx1"/>
          </a:solidFill>
          <a:latin typeface="+mn-lt"/>
          <a:ea typeface="+mn-ea"/>
          <a:cs typeface="+mn-cs"/>
        </a:defRPr>
      </a:lvl3pPr>
      <a:lvl4pPr marL="3092547" algn="l" defTabSz="2061698" rtl="0" eaLnBrk="1" latinLnBrk="0" hangingPunct="1">
        <a:defRPr sz="4058" kern="1200">
          <a:solidFill>
            <a:schemeClr val="tx1"/>
          </a:solidFill>
          <a:latin typeface="+mn-lt"/>
          <a:ea typeface="+mn-ea"/>
          <a:cs typeface="+mn-cs"/>
        </a:defRPr>
      </a:lvl4pPr>
      <a:lvl5pPr marL="4123395" algn="l" defTabSz="2061698" rtl="0" eaLnBrk="1" latinLnBrk="0" hangingPunct="1">
        <a:defRPr sz="4058" kern="1200">
          <a:solidFill>
            <a:schemeClr val="tx1"/>
          </a:solidFill>
          <a:latin typeface="+mn-lt"/>
          <a:ea typeface="+mn-ea"/>
          <a:cs typeface="+mn-cs"/>
        </a:defRPr>
      </a:lvl5pPr>
      <a:lvl6pPr marL="5154244" algn="l" defTabSz="2061698" rtl="0" eaLnBrk="1" latinLnBrk="0" hangingPunct="1">
        <a:defRPr sz="4058" kern="1200">
          <a:solidFill>
            <a:schemeClr val="tx1"/>
          </a:solidFill>
          <a:latin typeface="+mn-lt"/>
          <a:ea typeface="+mn-ea"/>
          <a:cs typeface="+mn-cs"/>
        </a:defRPr>
      </a:lvl6pPr>
      <a:lvl7pPr marL="6185093" algn="l" defTabSz="2061698" rtl="0" eaLnBrk="1" latinLnBrk="0" hangingPunct="1">
        <a:defRPr sz="4058" kern="1200">
          <a:solidFill>
            <a:schemeClr val="tx1"/>
          </a:solidFill>
          <a:latin typeface="+mn-lt"/>
          <a:ea typeface="+mn-ea"/>
          <a:cs typeface="+mn-cs"/>
        </a:defRPr>
      </a:lvl7pPr>
      <a:lvl8pPr marL="7215942" algn="l" defTabSz="2061698" rtl="0" eaLnBrk="1" latinLnBrk="0" hangingPunct="1">
        <a:defRPr sz="4058" kern="1200">
          <a:solidFill>
            <a:schemeClr val="tx1"/>
          </a:solidFill>
          <a:latin typeface="+mn-lt"/>
          <a:ea typeface="+mn-ea"/>
          <a:cs typeface="+mn-cs"/>
        </a:defRPr>
      </a:lvl8pPr>
      <a:lvl9pPr marL="8246791" algn="l" defTabSz="2061698" rtl="0" eaLnBrk="1" latinLnBrk="0" hangingPunct="1">
        <a:defRPr sz="4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544" userDrawn="1">
          <p15:clr>
            <a:srgbClr val="F26B43"/>
          </p15:clr>
        </p15:guide>
        <p15:guide id="2" pos="64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03185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DF9156C17D5A4C8F94D336D88B7B06" ma:contentTypeVersion="15" ma:contentTypeDescription="Create a new document." ma:contentTypeScope="" ma:versionID="aa6a7a7523e4e47810d23d7e428047ef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e0613b64-eea6-4682-96b3-04360ec05e59" targetNamespace="http://schemas.microsoft.com/office/2006/metadata/properties" ma:root="true" ma:fieldsID="0d69bf9d1ab0268f3ff160e050ad8a16" ns1:_="" ns2:_="" ns3:_="">
    <xsd:import namespace="http://schemas.microsoft.com/sharepoint/v3"/>
    <xsd:import namespace="eb3f7de7-c935-4ca6-a12c-1f73773710ec"/>
    <xsd:import namespace="e0613b64-eea6-4682-96b3-04360ec05e5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KenesDocumentType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KenesDocumentTypeId" ma:index="10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13b64-eea6-4682-96b3-04360ec05e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KenesDocumentTypeId xmlns="eb3f7de7-c935-4ca6-a12c-1f73773710ec" xsi:nil="true"/>
    <_ip_UnifiedCompliancePolicyProperties xmlns="http://schemas.microsoft.com/sharepoint/v3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747E654-F217-48F1-B9A2-A775ECE3B1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b3f7de7-c935-4ca6-a12c-1f73773710ec"/>
    <ds:schemaRef ds:uri="e0613b64-eea6-4682-96b3-04360ec05e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D79C66-9EEC-46B6-809C-353BAF51C0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0E136E-3813-48A0-9E88-3CAE2AD6480E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e0613b64-eea6-4682-96b3-04360ec05e59"/>
    <ds:schemaRef ds:uri="http://schemas.microsoft.com/office/infopath/2007/PartnerControls"/>
    <ds:schemaRef ds:uri="http://schemas.microsoft.com/sharepoint/v3"/>
    <ds:schemaRef ds:uri="http://purl.org/dc/terms/"/>
    <ds:schemaRef ds:uri="http://schemas.openxmlformats.org/package/2006/metadata/core-properties"/>
    <ds:schemaRef ds:uri="eb3f7de7-c935-4ca6-a12c-1f73773710ec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Arial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Vânia</dc:creator>
  <cp:lastModifiedBy>Almudena Garcia</cp:lastModifiedBy>
  <cp:revision>15</cp:revision>
  <dcterms:created xsi:type="dcterms:W3CDTF">2018-04-25T10:54:18Z</dcterms:created>
  <dcterms:modified xsi:type="dcterms:W3CDTF">2024-04-17T14:04:42Z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0x010100ABDF9156C17D5A4C8F94D336D88B7B06</vt:lpwstr>
  </property>
</Properties>
</file>